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0" r:id="rId3"/>
    <p:sldId id="261" r:id="rId4"/>
    <p:sldId id="262" r:id="rId5"/>
    <p:sldId id="280" r:id="rId6"/>
    <p:sldId id="281" r:id="rId7"/>
    <p:sldId id="289" r:id="rId8"/>
    <p:sldId id="282" r:id="rId9"/>
    <p:sldId id="283" r:id="rId10"/>
    <p:sldId id="290" r:id="rId11"/>
    <p:sldId id="284" r:id="rId12"/>
    <p:sldId id="285" r:id="rId13"/>
    <p:sldId id="286" r:id="rId14"/>
    <p:sldId id="287" r:id="rId15"/>
    <p:sldId id="288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1504BF7-E80C-464B-83A2-F0B9DB5E7D51}" v="40" dt="2019-04-10T11:50:54.32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352" autoAdjust="0"/>
    <p:restoredTop sz="94660"/>
  </p:normalViewPr>
  <p:slideViewPr>
    <p:cSldViewPr snapToGrid="0">
      <p:cViewPr>
        <p:scale>
          <a:sx n="25" d="100"/>
          <a:sy n="25" d="100"/>
        </p:scale>
        <p:origin x="4194" y="20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microsoft.com/office/2016/11/relationships/changesInfo" Target="changesInfos/changesInfo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Zrinka Crnković" userId="19dc5d109f874d54" providerId="LiveId" clId="{E5CE2A28-9614-41A5-AEFF-CDF49D281870}"/>
    <pc:docChg chg="undo custSel addSld delSld modSld">
      <pc:chgData name="Zrinka Crnković" userId="19dc5d109f874d54" providerId="LiveId" clId="{E5CE2A28-9614-41A5-AEFF-CDF49D281870}" dt="2019-04-10T11:50:57.193" v="134" actId="20577"/>
      <pc:docMkLst>
        <pc:docMk/>
      </pc:docMkLst>
      <pc:sldChg chg="add del">
        <pc:chgData name="Zrinka Crnković" userId="19dc5d109f874d54" providerId="LiveId" clId="{E5CE2A28-9614-41A5-AEFF-CDF49D281870}" dt="2019-04-10T11:48:22.593" v="90" actId="2696"/>
        <pc:sldMkLst>
          <pc:docMk/>
          <pc:sldMk cId="2647807354" sldId="259"/>
        </pc:sldMkLst>
      </pc:sldChg>
      <pc:sldChg chg="addSp delSp modSp add del">
        <pc:chgData name="Zrinka Crnković" userId="19dc5d109f874d54" providerId="LiveId" clId="{E5CE2A28-9614-41A5-AEFF-CDF49D281870}" dt="2019-04-10T11:48:22.908" v="91" actId="2696"/>
        <pc:sldMkLst>
          <pc:docMk/>
          <pc:sldMk cId="1473401629" sldId="260"/>
        </pc:sldMkLst>
        <pc:spChg chg="add mod">
          <ac:chgData name="Zrinka Crnković" userId="19dc5d109f874d54" providerId="LiveId" clId="{E5CE2A28-9614-41A5-AEFF-CDF49D281870}" dt="2019-04-10T11:47:06.613" v="33" actId="1076"/>
          <ac:spMkLst>
            <pc:docMk/>
            <pc:sldMk cId="1473401629" sldId="260"/>
            <ac:spMk id="2" creationId="{5E278AA0-9E84-4C2C-A9B4-0003038DB103}"/>
          </ac:spMkLst>
        </pc:spChg>
        <pc:picChg chg="del">
          <ac:chgData name="Zrinka Crnković" userId="19dc5d109f874d54" providerId="LiveId" clId="{E5CE2A28-9614-41A5-AEFF-CDF49D281870}" dt="2019-04-10T11:46:11.365" v="0" actId="478"/>
          <ac:picMkLst>
            <pc:docMk/>
            <pc:sldMk cId="1473401629" sldId="260"/>
            <ac:picMk id="4" creationId="{1645D252-37B4-4764-BF71-C184E4B87814}"/>
          </ac:picMkLst>
        </pc:picChg>
      </pc:sldChg>
      <pc:sldChg chg="modSp add del">
        <pc:chgData name="Zrinka Crnković" userId="19dc5d109f874d54" providerId="LiveId" clId="{E5CE2A28-9614-41A5-AEFF-CDF49D281870}" dt="2019-04-10T11:48:23.263" v="92" actId="2696"/>
        <pc:sldMkLst>
          <pc:docMk/>
          <pc:sldMk cId="1129593372" sldId="261"/>
        </pc:sldMkLst>
        <pc:spChg chg="mod">
          <ac:chgData name="Zrinka Crnković" userId="19dc5d109f874d54" providerId="LiveId" clId="{E5CE2A28-9614-41A5-AEFF-CDF49D281870}" dt="2019-04-10T11:47:53.569" v="60" actId="1076"/>
          <ac:spMkLst>
            <pc:docMk/>
            <pc:sldMk cId="1129593372" sldId="261"/>
            <ac:spMk id="2" creationId="{5E278AA0-9E84-4C2C-A9B4-0003038DB103}"/>
          </ac:spMkLst>
        </pc:spChg>
      </pc:sldChg>
      <pc:sldChg chg="delSp add del">
        <pc:chgData name="Zrinka Crnković" userId="19dc5d109f874d54" providerId="LiveId" clId="{E5CE2A28-9614-41A5-AEFF-CDF49D281870}" dt="2019-04-10T11:47:10.352" v="34" actId="2696"/>
        <pc:sldMkLst>
          <pc:docMk/>
          <pc:sldMk cId="2854218842" sldId="261"/>
        </pc:sldMkLst>
        <pc:spChg chg="del">
          <ac:chgData name="Zrinka Crnković" userId="19dc5d109f874d54" providerId="LiveId" clId="{E5CE2A28-9614-41A5-AEFF-CDF49D281870}" dt="2019-04-10T11:46:29.134" v="6" actId="478"/>
          <ac:spMkLst>
            <pc:docMk/>
            <pc:sldMk cId="2854218842" sldId="261"/>
            <ac:spMk id="2" creationId="{0BB9EDDA-B5BF-4742-B6C3-6BC5AB85E249}"/>
          </ac:spMkLst>
        </pc:spChg>
        <pc:spChg chg="del">
          <ac:chgData name="Zrinka Crnković" userId="19dc5d109f874d54" providerId="LiveId" clId="{E5CE2A28-9614-41A5-AEFF-CDF49D281870}" dt="2019-04-10T11:46:28.189" v="5" actId="478"/>
          <ac:spMkLst>
            <pc:docMk/>
            <pc:sldMk cId="2854218842" sldId="261"/>
            <ac:spMk id="3" creationId="{C7769156-EE4F-43AE-BC44-B2E0E37374FE}"/>
          </ac:spMkLst>
        </pc:spChg>
      </pc:sldChg>
      <pc:sldChg chg="delSp add del">
        <pc:chgData name="Zrinka Crnković" userId="19dc5d109f874d54" providerId="LiveId" clId="{E5CE2A28-9614-41A5-AEFF-CDF49D281870}" dt="2019-04-10T11:47:11.007" v="35" actId="2696"/>
        <pc:sldMkLst>
          <pc:docMk/>
          <pc:sldMk cId="2197944446" sldId="262"/>
        </pc:sldMkLst>
        <pc:spChg chg="del">
          <ac:chgData name="Zrinka Crnković" userId="19dc5d109f874d54" providerId="LiveId" clId="{E5CE2A28-9614-41A5-AEFF-CDF49D281870}" dt="2019-04-10T11:46:25.350" v="4" actId="478"/>
          <ac:spMkLst>
            <pc:docMk/>
            <pc:sldMk cId="2197944446" sldId="262"/>
            <ac:spMk id="2" creationId="{9F7D6F75-ED35-47CA-861B-FB9CC82D6508}"/>
          </ac:spMkLst>
        </pc:spChg>
        <pc:spChg chg="del">
          <ac:chgData name="Zrinka Crnković" userId="19dc5d109f874d54" providerId="LiveId" clId="{E5CE2A28-9614-41A5-AEFF-CDF49D281870}" dt="2019-04-10T11:46:22.735" v="3" actId="478"/>
          <ac:spMkLst>
            <pc:docMk/>
            <pc:sldMk cId="2197944446" sldId="262"/>
            <ac:spMk id="3" creationId="{B72D6D95-FBA0-44BE-9EB3-F19A4D1DBA83}"/>
          </ac:spMkLst>
        </pc:spChg>
      </pc:sldChg>
      <pc:sldChg chg="addSp delSp modSp add del">
        <pc:chgData name="Zrinka Crnković" userId="19dc5d109f874d54" providerId="LiveId" clId="{E5CE2A28-9614-41A5-AEFF-CDF49D281870}" dt="2019-04-10T11:48:23.643" v="93" actId="2696"/>
        <pc:sldMkLst>
          <pc:docMk/>
          <pc:sldMk cId="2391055012" sldId="262"/>
        </pc:sldMkLst>
        <pc:spChg chg="mod">
          <ac:chgData name="Zrinka Crnković" userId="19dc5d109f874d54" providerId="LiveId" clId="{E5CE2A28-9614-41A5-AEFF-CDF49D281870}" dt="2019-04-10T11:48:01.829" v="62" actId="20577"/>
          <ac:spMkLst>
            <pc:docMk/>
            <pc:sldMk cId="2391055012" sldId="262"/>
            <ac:spMk id="2" creationId="{5E278AA0-9E84-4C2C-A9B4-0003038DB103}"/>
          </ac:spMkLst>
        </pc:spChg>
        <pc:spChg chg="add del">
          <ac:chgData name="Zrinka Crnković" userId="19dc5d109f874d54" providerId="LiveId" clId="{E5CE2A28-9614-41A5-AEFF-CDF49D281870}" dt="2019-04-10T11:48:09.908" v="65"/>
          <ac:spMkLst>
            <pc:docMk/>
            <pc:sldMk cId="2391055012" sldId="262"/>
            <ac:spMk id="3" creationId="{32D02866-23E2-4CC9-80AF-9BD7DB3E2D4A}"/>
          </ac:spMkLst>
        </pc:spChg>
      </pc:sldChg>
      <pc:sldChg chg="addSp delSp add del">
        <pc:chgData name="Zrinka Crnković" userId="19dc5d109f874d54" providerId="LiveId" clId="{E5CE2A28-9614-41A5-AEFF-CDF49D281870}" dt="2019-04-10T11:48:15.342" v="68" actId="2696"/>
        <pc:sldMkLst>
          <pc:docMk/>
          <pc:sldMk cId="532276099" sldId="263"/>
        </pc:sldMkLst>
        <pc:spChg chg="add del">
          <ac:chgData name="Zrinka Crnković" userId="19dc5d109f874d54" providerId="LiveId" clId="{E5CE2A28-9614-41A5-AEFF-CDF49D281870}" dt="2019-04-10T11:48:10.238" v="66"/>
          <ac:spMkLst>
            <pc:docMk/>
            <pc:sldMk cId="532276099" sldId="263"/>
            <ac:spMk id="3" creationId="{6C4DB8EB-B14A-482B-A6EA-2D3EA6FE2D80}"/>
          </ac:spMkLst>
        </pc:spChg>
      </pc:sldChg>
      <pc:sldChg chg="add del">
        <pc:chgData name="Zrinka Crnković" userId="19dc5d109f874d54" providerId="LiveId" clId="{E5CE2A28-9614-41A5-AEFF-CDF49D281870}" dt="2019-04-10T11:48:20.072" v="69" actId="2696"/>
        <pc:sldMkLst>
          <pc:docMk/>
          <pc:sldMk cId="2084765858" sldId="264"/>
        </pc:sldMkLst>
      </pc:sldChg>
      <pc:sldChg chg="add del">
        <pc:chgData name="Zrinka Crnković" userId="19dc5d109f874d54" providerId="LiveId" clId="{E5CE2A28-9614-41A5-AEFF-CDF49D281870}" dt="2019-04-10T11:48:20.282" v="70" actId="2696"/>
        <pc:sldMkLst>
          <pc:docMk/>
          <pc:sldMk cId="2587237969" sldId="265"/>
        </pc:sldMkLst>
      </pc:sldChg>
      <pc:sldChg chg="add del">
        <pc:chgData name="Zrinka Crnković" userId="19dc5d109f874d54" providerId="LiveId" clId="{E5CE2A28-9614-41A5-AEFF-CDF49D281870}" dt="2019-04-10T11:48:20.783" v="71" actId="2696"/>
        <pc:sldMkLst>
          <pc:docMk/>
          <pc:sldMk cId="202392944" sldId="266"/>
        </pc:sldMkLst>
      </pc:sldChg>
      <pc:sldChg chg="add del">
        <pc:chgData name="Zrinka Crnković" userId="19dc5d109f874d54" providerId="LiveId" clId="{E5CE2A28-9614-41A5-AEFF-CDF49D281870}" dt="2019-04-10T11:48:20.814" v="72" actId="2696"/>
        <pc:sldMkLst>
          <pc:docMk/>
          <pc:sldMk cId="140105597" sldId="267"/>
        </pc:sldMkLst>
      </pc:sldChg>
      <pc:sldChg chg="add del">
        <pc:chgData name="Zrinka Crnković" userId="19dc5d109f874d54" providerId="LiveId" clId="{E5CE2A28-9614-41A5-AEFF-CDF49D281870}" dt="2019-04-10T11:48:20.845" v="73" actId="2696"/>
        <pc:sldMkLst>
          <pc:docMk/>
          <pc:sldMk cId="2484087509" sldId="268"/>
        </pc:sldMkLst>
      </pc:sldChg>
      <pc:sldChg chg="add del">
        <pc:chgData name="Zrinka Crnković" userId="19dc5d109f874d54" providerId="LiveId" clId="{E5CE2A28-9614-41A5-AEFF-CDF49D281870}" dt="2019-04-10T11:48:20.877" v="74" actId="2696"/>
        <pc:sldMkLst>
          <pc:docMk/>
          <pc:sldMk cId="2012813842" sldId="269"/>
        </pc:sldMkLst>
      </pc:sldChg>
      <pc:sldChg chg="add del">
        <pc:chgData name="Zrinka Crnković" userId="19dc5d109f874d54" providerId="LiveId" clId="{E5CE2A28-9614-41A5-AEFF-CDF49D281870}" dt="2019-04-10T11:48:20.908" v="75" actId="2696"/>
        <pc:sldMkLst>
          <pc:docMk/>
          <pc:sldMk cId="1971518444" sldId="270"/>
        </pc:sldMkLst>
      </pc:sldChg>
      <pc:sldChg chg="add del">
        <pc:chgData name="Zrinka Crnković" userId="19dc5d109f874d54" providerId="LiveId" clId="{E5CE2A28-9614-41A5-AEFF-CDF49D281870}" dt="2019-04-10T11:48:20.954" v="76" actId="2696"/>
        <pc:sldMkLst>
          <pc:docMk/>
          <pc:sldMk cId="2810309413" sldId="271"/>
        </pc:sldMkLst>
      </pc:sldChg>
      <pc:sldChg chg="add del">
        <pc:chgData name="Zrinka Crnković" userId="19dc5d109f874d54" providerId="LiveId" clId="{E5CE2A28-9614-41A5-AEFF-CDF49D281870}" dt="2019-04-10T11:48:20.986" v="77" actId="2696"/>
        <pc:sldMkLst>
          <pc:docMk/>
          <pc:sldMk cId="1840272740" sldId="272"/>
        </pc:sldMkLst>
      </pc:sldChg>
      <pc:sldChg chg="add del">
        <pc:chgData name="Zrinka Crnković" userId="19dc5d109f874d54" providerId="LiveId" clId="{E5CE2A28-9614-41A5-AEFF-CDF49D281870}" dt="2019-04-10T11:48:21.017" v="78" actId="2696"/>
        <pc:sldMkLst>
          <pc:docMk/>
          <pc:sldMk cId="2793729082" sldId="273"/>
        </pc:sldMkLst>
      </pc:sldChg>
      <pc:sldChg chg="add del">
        <pc:chgData name="Zrinka Crnković" userId="19dc5d109f874d54" providerId="LiveId" clId="{E5CE2A28-9614-41A5-AEFF-CDF49D281870}" dt="2019-04-10T11:48:21.048" v="79" actId="2696"/>
        <pc:sldMkLst>
          <pc:docMk/>
          <pc:sldMk cId="1584364125" sldId="274"/>
        </pc:sldMkLst>
      </pc:sldChg>
      <pc:sldChg chg="add del">
        <pc:chgData name="Zrinka Crnković" userId="19dc5d109f874d54" providerId="LiveId" clId="{E5CE2A28-9614-41A5-AEFF-CDF49D281870}" dt="2019-04-10T11:48:21.079" v="80" actId="2696"/>
        <pc:sldMkLst>
          <pc:docMk/>
          <pc:sldMk cId="4062797774" sldId="275"/>
        </pc:sldMkLst>
      </pc:sldChg>
      <pc:sldChg chg="add del">
        <pc:chgData name="Zrinka Crnković" userId="19dc5d109f874d54" providerId="LiveId" clId="{E5CE2A28-9614-41A5-AEFF-CDF49D281870}" dt="2019-04-10T11:48:21.111" v="81" actId="2696"/>
        <pc:sldMkLst>
          <pc:docMk/>
          <pc:sldMk cId="516295809" sldId="276"/>
        </pc:sldMkLst>
      </pc:sldChg>
      <pc:sldChg chg="add del">
        <pc:chgData name="Zrinka Crnković" userId="19dc5d109f874d54" providerId="LiveId" clId="{E5CE2A28-9614-41A5-AEFF-CDF49D281870}" dt="2019-04-10T11:48:21.142" v="82" actId="2696"/>
        <pc:sldMkLst>
          <pc:docMk/>
          <pc:sldMk cId="3079762319" sldId="277"/>
        </pc:sldMkLst>
      </pc:sldChg>
      <pc:sldChg chg="add del">
        <pc:chgData name="Zrinka Crnković" userId="19dc5d109f874d54" providerId="LiveId" clId="{E5CE2A28-9614-41A5-AEFF-CDF49D281870}" dt="2019-04-10T11:48:21.173" v="83" actId="2696"/>
        <pc:sldMkLst>
          <pc:docMk/>
          <pc:sldMk cId="1788137957" sldId="278"/>
        </pc:sldMkLst>
      </pc:sldChg>
      <pc:sldChg chg="add del">
        <pc:chgData name="Zrinka Crnković" userId="19dc5d109f874d54" providerId="LiveId" clId="{E5CE2A28-9614-41A5-AEFF-CDF49D281870}" dt="2019-04-10T11:48:21.205" v="84" actId="2696"/>
        <pc:sldMkLst>
          <pc:docMk/>
          <pc:sldMk cId="2427103626" sldId="279"/>
        </pc:sldMkLst>
      </pc:sldChg>
      <pc:sldChg chg="modSp add del">
        <pc:chgData name="Zrinka Crnković" userId="19dc5d109f874d54" providerId="LiveId" clId="{E5CE2A28-9614-41A5-AEFF-CDF49D281870}" dt="2019-04-10T11:48:27.824" v="96" actId="20577"/>
        <pc:sldMkLst>
          <pc:docMk/>
          <pc:sldMk cId="1654222340" sldId="280"/>
        </pc:sldMkLst>
        <pc:spChg chg="mod">
          <ac:chgData name="Zrinka Crnković" userId="19dc5d109f874d54" providerId="LiveId" clId="{E5CE2A28-9614-41A5-AEFF-CDF49D281870}" dt="2019-04-10T11:48:27.824" v="96" actId="20577"/>
          <ac:spMkLst>
            <pc:docMk/>
            <pc:sldMk cId="1654222340" sldId="280"/>
            <ac:spMk id="2" creationId="{5E278AA0-9E84-4C2C-A9B4-0003038DB103}"/>
          </ac:spMkLst>
        </pc:spChg>
      </pc:sldChg>
      <pc:sldChg chg="modSp add">
        <pc:chgData name="Zrinka Crnković" userId="19dc5d109f874d54" providerId="LiveId" clId="{E5CE2A28-9614-41A5-AEFF-CDF49D281870}" dt="2019-04-10T11:48:36.004" v="101" actId="20577"/>
        <pc:sldMkLst>
          <pc:docMk/>
          <pc:sldMk cId="1253094757" sldId="281"/>
        </pc:sldMkLst>
        <pc:spChg chg="mod">
          <ac:chgData name="Zrinka Crnković" userId="19dc5d109f874d54" providerId="LiveId" clId="{E5CE2A28-9614-41A5-AEFF-CDF49D281870}" dt="2019-04-10T11:48:36.004" v="101" actId="20577"/>
          <ac:spMkLst>
            <pc:docMk/>
            <pc:sldMk cId="1253094757" sldId="281"/>
            <ac:spMk id="2" creationId="{5E278AA0-9E84-4C2C-A9B4-0003038DB103}"/>
          </ac:spMkLst>
        </pc:spChg>
      </pc:sldChg>
      <pc:sldChg chg="modSp add">
        <pc:chgData name="Zrinka Crnković" userId="19dc5d109f874d54" providerId="LiveId" clId="{E5CE2A28-9614-41A5-AEFF-CDF49D281870}" dt="2019-04-10T11:48:39.838" v="103" actId="20577"/>
        <pc:sldMkLst>
          <pc:docMk/>
          <pc:sldMk cId="771556336" sldId="282"/>
        </pc:sldMkLst>
        <pc:spChg chg="mod">
          <ac:chgData name="Zrinka Crnković" userId="19dc5d109f874d54" providerId="LiveId" clId="{E5CE2A28-9614-41A5-AEFF-CDF49D281870}" dt="2019-04-10T11:48:39.838" v="103" actId="20577"/>
          <ac:spMkLst>
            <pc:docMk/>
            <pc:sldMk cId="771556336" sldId="282"/>
            <ac:spMk id="2" creationId="{5E278AA0-9E84-4C2C-A9B4-0003038DB103}"/>
          </ac:spMkLst>
        </pc:spChg>
      </pc:sldChg>
      <pc:sldChg chg="modSp add">
        <pc:chgData name="Zrinka Crnković" userId="19dc5d109f874d54" providerId="LiveId" clId="{E5CE2A28-9614-41A5-AEFF-CDF49D281870}" dt="2019-04-10T11:49:06.878" v="105" actId="20577"/>
        <pc:sldMkLst>
          <pc:docMk/>
          <pc:sldMk cId="1347406223" sldId="283"/>
        </pc:sldMkLst>
        <pc:spChg chg="mod">
          <ac:chgData name="Zrinka Crnković" userId="19dc5d109f874d54" providerId="LiveId" clId="{E5CE2A28-9614-41A5-AEFF-CDF49D281870}" dt="2019-04-10T11:49:06.878" v="105" actId="20577"/>
          <ac:spMkLst>
            <pc:docMk/>
            <pc:sldMk cId="1347406223" sldId="283"/>
            <ac:spMk id="2" creationId="{5E278AA0-9E84-4C2C-A9B4-0003038DB103}"/>
          </ac:spMkLst>
        </pc:spChg>
      </pc:sldChg>
      <pc:sldChg chg="modSp add">
        <pc:chgData name="Zrinka Crnković" userId="19dc5d109f874d54" providerId="LiveId" clId="{E5CE2A28-9614-41A5-AEFF-CDF49D281870}" dt="2019-04-10T11:49:51.179" v="113" actId="20577"/>
        <pc:sldMkLst>
          <pc:docMk/>
          <pc:sldMk cId="3538557239" sldId="284"/>
        </pc:sldMkLst>
        <pc:spChg chg="mod">
          <ac:chgData name="Zrinka Crnković" userId="19dc5d109f874d54" providerId="LiveId" clId="{E5CE2A28-9614-41A5-AEFF-CDF49D281870}" dt="2019-04-10T11:49:51.179" v="113" actId="20577"/>
          <ac:spMkLst>
            <pc:docMk/>
            <pc:sldMk cId="3538557239" sldId="284"/>
            <ac:spMk id="2" creationId="{5E278AA0-9E84-4C2C-A9B4-0003038DB103}"/>
          </ac:spMkLst>
        </pc:spChg>
      </pc:sldChg>
      <pc:sldChg chg="modSp add">
        <pc:chgData name="Zrinka Crnković" userId="19dc5d109f874d54" providerId="LiveId" clId="{E5CE2A28-9614-41A5-AEFF-CDF49D281870}" dt="2019-04-10T11:50:05.176" v="115" actId="20577"/>
        <pc:sldMkLst>
          <pc:docMk/>
          <pc:sldMk cId="2226102065" sldId="285"/>
        </pc:sldMkLst>
        <pc:spChg chg="mod">
          <ac:chgData name="Zrinka Crnković" userId="19dc5d109f874d54" providerId="LiveId" clId="{E5CE2A28-9614-41A5-AEFF-CDF49D281870}" dt="2019-04-10T11:50:05.176" v="115" actId="20577"/>
          <ac:spMkLst>
            <pc:docMk/>
            <pc:sldMk cId="2226102065" sldId="285"/>
            <ac:spMk id="2" creationId="{5E278AA0-9E84-4C2C-A9B4-0003038DB103}"/>
          </ac:spMkLst>
        </pc:spChg>
      </pc:sldChg>
      <pc:sldChg chg="modSp add">
        <pc:chgData name="Zrinka Crnković" userId="19dc5d109f874d54" providerId="LiveId" clId="{E5CE2A28-9614-41A5-AEFF-CDF49D281870}" dt="2019-04-10T11:50:15.514" v="119" actId="20577"/>
        <pc:sldMkLst>
          <pc:docMk/>
          <pc:sldMk cId="325834031" sldId="286"/>
        </pc:sldMkLst>
        <pc:spChg chg="mod">
          <ac:chgData name="Zrinka Crnković" userId="19dc5d109f874d54" providerId="LiveId" clId="{E5CE2A28-9614-41A5-AEFF-CDF49D281870}" dt="2019-04-10T11:50:15.514" v="119" actId="20577"/>
          <ac:spMkLst>
            <pc:docMk/>
            <pc:sldMk cId="325834031" sldId="286"/>
            <ac:spMk id="2" creationId="{5E278AA0-9E84-4C2C-A9B4-0003038DB103}"/>
          </ac:spMkLst>
        </pc:spChg>
      </pc:sldChg>
      <pc:sldChg chg="modSp add">
        <pc:chgData name="Zrinka Crnković" userId="19dc5d109f874d54" providerId="LiveId" clId="{E5CE2A28-9614-41A5-AEFF-CDF49D281870}" dt="2019-04-10T11:50:09.103" v="117" actId="20577"/>
        <pc:sldMkLst>
          <pc:docMk/>
          <pc:sldMk cId="859675747" sldId="287"/>
        </pc:sldMkLst>
        <pc:spChg chg="mod">
          <ac:chgData name="Zrinka Crnković" userId="19dc5d109f874d54" providerId="LiveId" clId="{E5CE2A28-9614-41A5-AEFF-CDF49D281870}" dt="2019-04-10T11:50:09.103" v="117" actId="20577"/>
          <ac:spMkLst>
            <pc:docMk/>
            <pc:sldMk cId="859675747" sldId="287"/>
            <ac:spMk id="2" creationId="{5E278AA0-9E84-4C2C-A9B4-0003038DB103}"/>
          </ac:spMkLst>
        </pc:spChg>
      </pc:sldChg>
      <pc:sldChg chg="modSp add">
        <pc:chgData name="Zrinka Crnković" userId="19dc5d109f874d54" providerId="LiveId" clId="{E5CE2A28-9614-41A5-AEFF-CDF49D281870}" dt="2019-04-10T11:50:26.327" v="124" actId="20577"/>
        <pc:sldMkLst>
          <pc:docMk/>
          <pc:sldMk cId="1173118636" sldId="288"/>
        </pc:sldMkLst>
        <pc:spChg chg="mod">
          <ac:chgData name="Zrinka Crnković" userId="19dc5d109f874d54" providerId="LiveId" clId="{E5CE2A28-9614-41A5-AEFF-CDF49D281870}" dt="2019-04-10T11:50:26.327" v="124" actId="20577"/>
          <ac:spMkLst>
            <pc:docMk/>
            <pc:sldMk cId="1173118636" sldId="288"/>
            <ac:spMk id="2" creationId="{5E278AA0-9E84-4C2C-A9B4-0003038DB103}"/>
          </ac:spMkLst>
        </pc:spChg>
      </pc:sldChg>
      <pc:sldChg chg="modSp add">
        <pc:chgData name="Zrinka Crnković" userId="19dc5d109f874d54" providerId="LiveId" clId="{E5CE2A28-9614-41A5-AEFF-CDF49D281870}" dt="2019-04-10T11:50:51.212" v="131" actId="20577"/>
        <pc:sldMkLst>
          <pc:docMk/>
          <pc:sldMk cId="148454656" sldId="289"/>
        </pc:sldMkLst>
        <pc:spChg chg="mod">
          <ac:chgData name="Zrinka Crnković" userId="19dc5d109f874d54" providerId="LiveId" clId="{E5CE2A28-9614-41A5-AEFF-CDF49D281870}" dt="2019-04-10T11:50:51.212" v="131" actId="20577"/>
          <ac:spMkLst>
            <pc:docMk/>
            <pc:sldMk cId="148454656" sldId="289"/>
            <ac:spMk id="2" creationId="{5E278AA0-9E84-4C2C-A9B4-0003038DB103}"/>
          </ac:spMkLst>
        </pc:spChg>
      </pc:sldChg>
      <pc:sldChg chg="modSp add del">
        <pc:chgData name="Zrinka Crnković" userId="19dc5d109f874d54" providerId="LiveId" clId="{E5CE2A28-9614-41A5-AEFF-CDF49D281870}" dt="2019-04-10T11:50:43.194" v="129"/>
        <pc:sldMkLst>
          <pc:docMk/>
          <pc:sldMk cId="3960219377" sldId="289"/>
        </pc:sldMkLst>
        <pc:spChg chg="mod">
          <ac:chgData name="Zrinka Crnković" userId="19dc5d109f874d54" providerId="LiveId" clId="{E5CE2A28-9614-41A5-AEFF-CDF49D281870}" dt="2019-04-10T11:50:42.840" v="128" actId="20577"/>
          <ac:spMkLst>
            <pc:docMk/>
            <pc:sldMk cId="3960219377" sldId="289"/>
            <ac:spMk id="2" creationId="{5E278AA0-9E84-4C2C-A9B4-0003038DB103}"/>
          </ac:spMkLst>
        </pc:spChg>
      </pc:sldChg>
      <pc:sldChg chg="modSp add">
        <pc:chgData name="Zrinka Crnković" userId="19dc5d109f874d54" providerId="LiveId" clId="{E5CE2A28-9614-41A5-AEFF-CDF49D281870}" dt="2019-04-10T11:50:57.193" v="134" actId="20577"/>
        <pc:sldMkLst>
          <pc:docMk/>
          <pc:sldMk cId="3107178426" sldId="290"/>
        </pc:sldMkLst>
        <pc:spChg chg="mod">
          <ac:chgData name="Zrinka Crnković" userId="19dc5d109f874d54" providerId="LiveId" clId="{E5CE2A28-9614-41A5-AEFF-CDF49D281870}" dt="2019-04-10T11:50:57.193" v="134" actId="20577"/>
          <ac:spMkLst>
            <pc:docMk/>
            <pc:sldMk cId="3107178426" sldId="290"/>
            <ac:spMk id="2" creationId="{5E278AA0-9E84-4C2C-A9B4-0003038DB103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252CEB-5412-41A4-B673-AF24A2A28C3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D1CD078-19EB-46F9-8FEE-8FF2A00CF55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C675671-E2C8-43E9-8815-51527C26B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6686D-45D1-418D-B412-25A46259DBCE}" type="datetimeFigureOut">
              <a:rPr lang="en-US" smtClean="0"/>
              <a:t>4/10/2019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2A91554-0666-466F-90D2-87298707DF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62AD199-35F5-4D87-90C5-348B774874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51F97C-F506-421D-B2D0-272DB4A8B2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95737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9B2E84-C811-4397-9A6B-47ECE02895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7F90D8C-A969-45AC-A2D6-CBB65AD6090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34F25F5-1551-4CC6-BCF9-391BB5D232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6686D-45D1-418D-B412-25A46259DBCE}" type="datetimeFigureOut">
              <a:rPr lang="en-US" smtClean="0"/>
              <a:t>4/10/2019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3456BFF-0E47-4082-A50F-B090D13712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E104C70-8574-4710-BE67-5EE8BC4E4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51F97C-F506-421D-B2D0-272DB4A8B2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27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4C0C065-E755-4A69-A584-68C452995A8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714E3B4-C5E1-4D4F-B41B-27921E9E97A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CE9F50E-27DF-460C-A665-7EEF64884D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6686D-45D1-418D-B412-25A46259DBCE}" type="datetimeFigureOut">
              <a:rPr lang="en-US" smtClean="0"/>
              <a:t>4/10/2019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2AC7CA2-1D25-49BE-9863-615BB01BD2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51A8E0E-7DF4-4E7A-AA6F-1896CBCE59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51F97C-F506-421D-B2D0-272DB4A8B2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0823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312AB9-8692-4CCB-B75D-D2FBB77D30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204E99-65F5-4CF0-AEBB-116A3EA6726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CCE9104-202D-4CE1-A433-E488ED167A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6686D-45D1-418D-B412-25A46259DBCE}" type="datetimeFigureOut">
              <a:rPr lang="en-US" smtClean="0"/>
              <a:t>4/10/2019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877569-04C3-43F2-A61A-45E58349EB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A7345D-37C5-40B8-8806-2B7AF64711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51F97C-F506-421D-B2D0-272DB4A8B2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89607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0537B5-E521-49E2-A2A4-C9DABECB67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425F4A6-7AC0-41DA-A87C-B0649B84BFF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6550E3A-8A19-4A6E-B093-7753EFB547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6686D-45D1-418D-B412-25A46259DBCE}" type="datetimeFigureOut">
              <a:rPr lang="en-US" smtClean="0"/>
              <a:t>4/10/2019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95195A1-1F09-47E0-92BF-CDA5E31183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C3D3877-76DA-4068-9C92-BE6C67CB8A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51F97C-F506-421D-B2D0-272DB4A8B2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67766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5D0BAF-2917-41F6-8512-6345E4E2E9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1A55EE8-FBA9-4DDE-9AA9-6920F1DDBCD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4180D15-854F-4713-9D5F-F1BEDC6D994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37DA676-1B5A-4100-A1A9-3D6443C5CD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6686D-45D1-418D-B412-25A46259DBCE}" type="datetimeFigureOut">
              <a:rPr lang="en-US" smtClean="0"/>
              <a:t>4/10/2019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BE77781-10BC-4DE3-9261-D8747C9291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E2B228-D2AB-4DEC-B8CA-F01BFF07B9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51F97C-F506-421D-B2D0-272DB4A8B2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66093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382890-31A8-4222-9768-202DBA85CD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2E98AF-11C8-447E-9817-3174087857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06439C4-9ED0-4E3C-8BBB-727DAE93FE4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E28F28E-234F-494B-A111-577550E76FC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2405544-5AE2-463E-9220-DCE9EDAB9BE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35E6315-6E0C-42DA-8594-D0266BCDF7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6686D-45D1-418D-B412-25A46259DBCE}" type="datetimeFigureOut">
              <a:rPr lang="en-US" smtClean="0"/>
              <a:t>4/10/2019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6852A16-EAAF-4BAF-89F8-516B79B20A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7CC9E6A-4AE9-4ACE-9221-06C6C9F5A4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51F97C-F506-421D-B2D0-272DB4A8B2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92801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C16045-BF22-48AB-9925-3279ECF673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7F69A1B-4506-4B00-BB4F-F54F6FEDA4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6686D-45D1-418D-B412-25A46259DBCE}" type="datetimeFigureOut">
              <a:rPr lang="en-US" smtClean="0"/>
              <a:t>4/10/2019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6672F15-85BC-4622-98F2-CFCF0E631C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134D485-204D-4010-81D9-04585D3959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51F97C-F506-421D-B2D0-272DB4A8B2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47320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69AA67D-DE5B-44CB-8331-B75F7209A4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6686D-45D1-418D-B412-25A46259DBCE}" type="datetimeFigureOut">
              <a:rPr lang="en-US" smtClean="0"/>
              <a:t>4/10/2019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40FBD94-7556-403D-B632-9B7BCCFE44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C7D1268-9DF6-4CF9-AB2A-EA56B88C1B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51F97C-F506-421D-B2D0-272DB4A8B2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96375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D5B9C6-C5B8-432F-8289-9D2A3C87AB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A526D86-3C24-410C-8864-BACBE795558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A1AF92D-4C22-4B1A-8946-888CBD9C962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D88A178-E8CB-4A97-B513-25B5F0997D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6686D-45D1-418D-B412-25A46259DBCE}" type="datetimeFigureOut">
              <a:rPr lang="en-US" smtClean="0"/>
              <a:t>4/10/2019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261AFB8-7303-4DAD-B710-2690852A65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A4CD539-08CA-44CF-845A-4A987FDB1A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51F97C-F506-421D-B2D0-272DB4A8B2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04848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CFE5E8-10DF-42D6-91DB-1EC89B4880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DF04421-D143-48FB-BC31-88E43DB7CC2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EF3400E-3576-454D-BCF7-E9D6DA17752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97CDC07-78E3-4413-AA1E-0CB788C74D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6686D-45D1-418D-B412-25A46259DBCE}" type="datetimeFigureOut">
              <a:rPr lang="en-US" smtClean="0"/>
              <a:t>4/10/2019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48A4B4F-38EA-4A8C-83D8-D86A43C381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7A53E9D-B225-4DCB-8F3C-28C8E6C15A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51F97C-F506-421D-B2D0-272DB4A8B2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2311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0AE750F-41C3-4D02-BDD3-29A3E07FB8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F6964AE-F1E6-48CE-89ED-1B01FA16488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CD8231F-2DAE-431A-B2AD-71E662711C5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86686D-45D1-418D-B412-25A46259DBCE}" type="datetimeFigureOut">
              <a:rPr lang="en-US" smtClean="0"/>
              <a:t>4/10/2019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19DC18-198C-4846-98A8-312DB110352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60E570-5BEE-4B7C-AFA1-329426CE3A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51F97C-F506-421D-B2D0-272DB4A8B2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14411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4C313F-71BA-4CE1-B865-6020162D9A4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hr-HR" dirty="0">
                <a:solidFill>
                  <a:srgbClr val="0070C0"/>
                </a:solidFill>
              </a:rPr>
              <a:t>MATEMATIKA</a:t>
            </a:r>
            <a:endParaRPr lang="en-US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780735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5E278AA0-9E84-4C2C-A9B4-0003038DB103}"/>
              </a:ext>
            </a:extLst>
          </p:cNvPr>
          <p:cNvSpPr txBox="1"/>
          <p:nvPr/>
        </p:nvSpPr>
        <p:spPr>
          <a:xfrm>
            <a:off x="5120640" y="1767840"/>
            <a:ext cx="1950720" cy="37702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3900">
                <a:solidFill>
                  <a:srgbClr val="002060"/>
                </a:solidFill>
                <a:latin typeface="+mj-lt"/>
              </a:rPr>
              <a:t>9</a:t>
            </a:r>
            <a:endParaRPr lang="en-US" sz="23900" dirty="0">
              <a:solidFill>
                <a:srgbClr val="002060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10717842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5E278AA0-9E84-4C2C-A9B4-0003038DB103}"/>
              </a:ext>
            </a:extLst>
          </p:cNvPr>
          <p:cNvSpPr txBox="1"/>
          <p:nvPr/>
        </p:nvSpPr>
        <p:spPr>
          <a:xfrm>
            <a:off x="4241076" y="1543868"/>
            <a:ext cx="4615542" cy="37702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3900" dirty="0">
                <a:solidFill>
                  <a:srgbClr val="002060"/>
                </a:solidFill>
                <a:latin typeface="+mj-lt"/>
              </a:rPr>
              <a:t>12</a:t>
            </a:r>
            <a:endParaRPr lang="en-US" sz="23900" dirty="0">
              <a:solidFill>
                <a:srgbClr val="002060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53855723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5E278AA0-9E84-4C2C-A9B4-0003038DB103}"/>
              </a:ext>
            </a:extLst>
          </p:cNvPr>
          <p:cNvSpPr txBox="1"/>
          <p:nvPr/>
        </p:nvSpPr>
        <p:spPr>
          <a:xfrm>
            <a:off x="4241076" y="1543868"/>
            <a:ext cx="4615542" cy="37702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3900" dirty="0">
                <a:solidFill>
                  <a:srgbClr val="002060"/>
                </a:solidFill>
                <a:latin typeface="+mj-lt"/>
              </a:rPr>
              <a:t>15</a:t>
            </a:r>
            <a:endParaRPr lang="en-US" sz="23900" dirty="0">
              <a:solidFill>
                <a:srgbClr val="002060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22610206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5E278AA0-9E84-4C2C-A9B4-0003038DB103}"/>
              </a:ext>
            </a:extLst>
          </p:cNvPr>
          <p:cNvSpPr txBox="1"/>
          <p:nvPr/>
        </p:nvSpPr>
        <p:spPr>
          <a:xfrm>
            <a:off x="4241076" y="1543868"/>
            <a:ext cx="4615542" cy="37702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3900" dirty="0">
                <a:solidFill>
                  <a:srgbClr val="002060"/>
                </a:solidFill>
                <a:latin typeface="+mj-lt"/>
              </a:rPr>
              <a:t>18</a:t>
            </a:r>
            <a:endParaRPr lang="en-US" sz="23900" dirty="0">
              <a:solidFill>
                <a:srgbClr val="002060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2583403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5E278AA0-9E84-4C2C-A9B4-0003038DB103}"/>
              </a:ext>
            </a:extLst>
          </p:cNvPr>
          <p:cNvSpPr txBox="1"/>
          <p:nvPr/>
        </p:nvSpPr>
        <p:spPr>
          <a:xfrm>
            <a:off x="4241076" y="1543868"/>
            <a:ext cx="4615542" cy="37702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3900" dirty="0">
                <a:solidFill>
                  <a:srgbClr val="002060"/>
                </a:solidFill>
                <a:latin typeface="+mj-lt"/>
              </a:rPr>
              <a:t>16</a:t>
            </a:r>
            <a:endParaRPr lang="en-US" sz="23900" dirty="0">
              <a:solidFill>
                <a:srgbClr val="002060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85967574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5E278AA0-9E84-4C2C-A9B4-0003038DB103}"/>
              </a:ext>
            </a:extLst>
          </p:cNvPr>
          <p:cNvSpPr txBox="1"/>
          <p:nvPr/>
        </p:nvSpPr>
        <p:spPr>
          <a:xfrm>
            <a:off x="4241076" y="1543868"/>
            <a:ext cx="4615542" cy="37702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3900" dirty="0">
                <a:solidFill>
                  <a:srgbClr val="002060"/>
                </a:solidFill>
                <a:latin typeface="+mj-lt"/>
              </a:rPr>
              <a:t>20</a:t>
            </a:r>
            <a:endParaRPr lang="en-US" sz="23900" dirty="0">
              <a:solidFill>
                <a:srgbClr val="002060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1731186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5E278AA0-9E84-4C2C-A9B4-0003038DB103}"/>
              </a:ext>
            </a:extLst>
          </p:cNvPr>
          <p:cNvSpPr txBox="1"/>
          <p:nvPr/>
        </p:nvSpPr>
        <p:spPr>
          <a:xfrm>
            <a:off x="5120640" y="1767840"/>
            <a:ext cx="1950720" cy="37702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3900" dirty="0">
                <a:solidFill>
                  <a:srgbClr val="002060"/>
                </a:solidFill>
                <a:latin typeface="+mj-lt"/>
              </a:rPr>
              <a:t>5</a:t>
            </a:r>
            <a:endParaRPr lang="en-US" sz="23900" dirty="0">
              <a:solidFill>
                <a:srgbClr val="002060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4734016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5E278AA0-9E84-4C2C-A9B4-0003038DB103}"/>
              </a:ext>
            </a:extLst>
          </p:cNvPr>
          <p:cNvSpPr txBox="1"/>
          <p:nvPr/>
        </p:nvSpPr>
        <p:spPr>
          <a:xfrm>
            <a:off x="4241076" y="1543868"/>
            <a:ext cx="4615542" cy="37702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3900" dirty="0">
                <a:solidFill>
                  <a:srgbClr val="002060"/>
                </a:solidFill>
                <a:latin typeface="+mj-lt"/>
              </a:rPr>
              <a:t>13</a:t>
            </a:r>
            <a:endParaRPr lang="en-US" sz="23900" dirty="0">
              <a:solidFill>
                <a:srgbClr val="002060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1295933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5E278AA0-9E84-4C2C-A9B4-0003038DB103}"/>
              </a:ext>
            </a:extLst>
          </p:cNvPr>
          <p:cNvSpPr txBox="1"/>
          <p:nvPr/>
        </p:nvSpPr>
        <p:spPr>
          <a:xfrm>
            <a:off x="5120640" y="1767840"/>
            <a:ext cx="1950720" cy="37702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3900" dirty="0">
                <a:solidFill>
                  <a:srgbClr val="002060"/>
                </a:solidFill>
                <a:latin typeface="+mj-lt"/>
              </a:rPr>
              <a:t>8</a:t>
            </a:r>
            <a:endParaRPr lang="en-US" sz="23900" dirty="0">
              <a:solidFill>
                <a:srgbClr val="002060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3910550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5E278AA0-9E84-4C2C-A9B4-0003038DB103}"/>
              </a:ext>
            </a:extLst>
          </p:cNvPr>
          <p:cNvSpPr txBox="1"/>
          <p:nvPr/>
        </p:nvSpPr>
        <p:spPr>
          <a:xfrm>
            <a:off x="4241076" y="1543868"/>
            <a:ext cx="4615542" cy="37702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3900" dirty="0">
                <a:solidFill>
                  <a:srgbClr val="002060"/>
                </a:solidFill>
                <a:latin typeface="+mj-lt"/>
              </a:rPr>
              <a:t>17</a:t>
            </a:r>
            <a:endParaRPr lang="en-US" sz="23900" dirty="0">
              <a:solidFill>
                <a:srgbClr val="002060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6542223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5E278AA0-9E84-4C2C-A9B4-0003038DB103}"/>
              </a:ext>
            </a:extLst>
          </p:cNvPr>
          <p:cNvSpPr txBox="1"/>
          <p:nvPr/>
        </p:nvSpPr>
        <p:spPr>
          <a:xfrm>
            <a:off x="4241076" y="1543868"/>
            <a:ext cx="4615542" cy="37702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3900" dirty="0">
                <a:solidFill>
                  <a:srgbClr val="002060"/>
                </a:solidFill>
                <a:latin typeface="+mj-lt"/>
              </a:rPr>
              <a:t>11</a:t>
            </a:r>
            <a:endParaRPr lang="en-US" sz="23900" dirty="0">
              <a:solidFill>
                <a:srgbClr val="002060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25309475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5E278AA0-9E84-4C2C-A9B4-0003038DB103}"/>
              </a:ext>
            </a:extLst>
          </p:cNvPr>
          <p:cNvSpPr txBox="1"/>
          <p:nvPr/>
        </p:nvSpPr>
        <p:spPr>
          <a:xfrm>
            <a:off x="5120640" y="1767840"/>
            <a:ext cx="1950720" cy="37702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3900" dirty="0">
                <a:solidFill>
                  <a:srgbClr val="002060"/>
                </a:solidFill>
                <a:latin typeface="+mj-lt"/>
              </a:rPr>
              <a:t>7</a:t>
            </a:r>
            <a:endParaRPr lang="en-US" sz="23900" dirty="0">
              <a:solidFill>
                <a:srgbClr val="002060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4845465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5E278AA0-9E84-4C2C-A9B4-0003038DB103}"/>
              </a:ext>
            </a:extLst>
          </p:cNvPr>
          <p:cNvSpPr txBox="1"/>
          <p:nvPr/>
        </p:nvSpPr>
        <p:spPr>
          <a:xfrm>
            <a:off x="4241076" y="1543868"/>
            <a:ext cx="4615542" cy="37702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3900" dirty="0">
                <a:solidFill>
                  <a:srgbClr val="002060"/>
                </a:solidFill>
                <a:latin typeface="+mj-lt"/>
              </a:rPr>
              <a:t>19</a:t>
            </a:r>
            <a:endParaRPr lang="en-US" sz="23900" dirty="0">
              <a:solidFill>
                <a:srgbClr val="002060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77155633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5E278AA0-9E84-4C2C-A9B4-0003038DB103}"/>
              </a:ext>
            </a:extLst>
          </p:cNvPr>
          <p:cNvSpPr txBox="1"/>
          <p:nvPr/>
        </p:nvSpPr>
        <p:spPr>
          <a:xfrm>
            <a:off x="4241076" y="1543868"/>
            <a:ext cx="4615542" cy="37702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3900" dirty="0">
                <a:solidFill>
                  <a:srgbClr val="002060"/>
                </a:solidFill>
                <a:latin typeface="+mj-lt"/>
              </a:rPr>
              <a:t>14</a:t>
            </a:r>
            <a:endParaRPr lang="en-US" sz="23900" dirty="0">
              <a:solidFill>
                <a:srgbClr val="002060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34740622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15</Words>
  <Application>Microsoft Office PowerPoint</Application>
  <PresentationFormat>Widescreen</PresentationFormat>
  <Paragraphs>15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9" baseType="lpstr">
      <vt:lpstr>Arial</vt:lpstr>
      <vt:lpstr>Calibri</vt:lpstr>
      <vt:lpstr>Calibri Light</vt:lpstr>
      <vt:lpstr>Office Theme</vt:lpstr>
      <vt:lpstr>MATEMATIKA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Zrinka Crnković</dc:creator>
  <cp:lastModifiedBy>Zrinka Crnković</cp:lastModifiedBy>
  <cp:revision>3</cp:revision>
  <dcterms:created xsi:type="dcterms:W3CDTF">2018-12-11T08:27:42Z</dcterms:created>
  <dcterms:modified xsi:type="dcterms:W3CDTF">2019-04-10T11:50:58Z</dcterms:modified>
</cp:coreProperties>
</file>